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306" r:id="rId5"/>
    <p:sldId id="307" r:id="rId6"/>
    <p:sldId id="308" r:id="rId7"/>
    <p:sldId id="309" r:id="rId8"/>
    <p:sldId id="294" r:id="rId9"/>
    <p:sldId id="295" r:id="rId10"/>
    <p:sldId id="310" r:id="rId11"/>
    <p:sldId id="314" r:id="rId12"/>
    <p:sldId id="313" r:id="rId13"/>
    <p:sldId id="312" r:id="rId14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84967" autoAdjust="0"/>
  </p:normalViewPr>
  <p:slideViewPr>
    <p:cSldViewPr snapToGrid="0">
      <p:cViewPr>
        <p:scale>
          <a:sx n="66" d="100"/>
          <a:sy n="66" d="100"/>
        </p:scale>
        <p:origin x="1330" y="413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7BD883-E570-4B0F-9E18-F89D060514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F7825A8-A57B-43B0-BA2C-78F0335611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DE4D-4E38-4D8C-8D32-A26C2FA8CED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2024/3/21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404714-211C-45BF-8164-268C01DCBD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6E2E20-ED21-467B-ABCD-FF8842D9D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B8736-D8EB-47F3-A4C4-7D5F34ACE92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491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EB2F747-81C0-41F9-A53E-9239588F4D56}" type="datetime1">
              <a:rPr lang="zh-TW" altLang="en-US" smtClean="0"/>
              <a:pPr/>
              <a:t>2024/3/21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939589-3E79-4C82-AA4A-FE78234FAA59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65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60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502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244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862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2743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796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976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8286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字預留位置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0" name="圖片版面配置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圖形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圖形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 2 投影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圖形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圖形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圖形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圖形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圖形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68580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圖形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圖形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圖形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圖形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圖形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圖形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與內容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形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圖形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6318" y="1200851"/>
            <a:ext cx="6272784" cy="2843784"/>
          </a:xfrm>
        </p:spPr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Toucher</a:t>
            </a:r>
            <a:b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達勝整合行銷</a:t>
            </a:r>
            <a:b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/>
              <a:t>王柏茵</a:t>
            </a:r>
            <a:endParaRPr lang="zh-TW" altLang="en-US" sz="20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圖片版面配置區 8" descr="日落時的群山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圖片版面配置區 10" descr="日落時的群山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pic>
        <p:nvPicPr>
          <p:cNvPr id="15" name="圖片版面配置區 14" descr="暮色中的群山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圖片版面配置區 12" descr="黎明前夜空下的群山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FF05597-E285-A189-A2B7-64AB0A12C9D2}"/>
              </a:ext>
            </a:extLst>
          </p:cNvPr>
          <p:cNvSpPr txBox="1"/>
          <p:nvPr/>
        </p:nvSpPr>
        <p:spPr>
          <a:xfrm>
            <a:off x="6080333" y="1898113"/>
            <a:ext cx="506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https://www.touchergroup.com/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520" y="253203"/>
            <a:ext cx="5833872" cy="2276856"/>
          </a:xfrm>
        </p:spPr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目錄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4520" y="3211224"/>
            <a:ext cx="5833872" cy="3118104"/>
          </a:xfrm>
        </p:spPr>
        <p:txBody>
          <a:bodyPr rtlCol="0"/>
          <a:lstStyle/>
          <a:p>
            <a:pPr algn="r" rtl="0"/>
            <a:r>
              <a:rPr lang="zh-TW" altLang="en-US" dirty="0"/>
              <a:t>主題介紹</a:t>
            </a:r>
            <a:endParaRPr lang="zh-TW" altLang="en-US" sz="18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r" rtl="0"/>
            <a:r>
              <a:rPr lang="zh-TW" altLang="en-US" dirty="0"/>
              <a:t>架構</a:t>
            </a:r>
            <a:endParaRPr lang="zh-TW" altLang="en-US" sz="18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r" rtl="0"/>
            <a:r>
              <a:rPr lang="zh-TW" altLang="en-US" sz="18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</a:t>
            </a:r>
          </a:p>
          <a:p>
            <a:pPr algn="r" rtl="0"/>
            <a:r>
              <a:rPr lang="zh-TW" altLang="en-US" dirty="0"/>
              <a:t>框架</a:t>
            </a:r>
            <a:endParaRPr lang="en-US" altLang="zh-TW" dirty="0"/>
          </a:p>
          <a:p>
            <a:pPr algn="r" rtl="0"/>
            <a:r>
              <a:rPr lang="zh-TW" altLang="en-US" sz="18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佈局</a:t>
            </a:r>
            <a:endParaRPr lang="en-US" altLang="zh-TW" sz="18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版面配置區 5" descr="日落時的群山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366432" y="2530059"/>
            <a:ext cx="2648433" cy="2648432"/>
          </a:xfr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55" y="1002107"/>
            <a:ext cx="6190488" cy="1179576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50000"/>
              </a:lnSpc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主題介紹</a:t>
            </a:r>
            <a:endParaRPr lang="zh-TW" altLang="en-US" sz="22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655" y="2958328"/>
            <a:ext cx="6190488" cy="3346704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TOUCHER </a:t>
            </a:r>
            <a:r>
              <a:rPr lang="zh-TW" altLang="en-US" sz="3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達勝整合行銷</a:t>
            </a:r>
            <a:endParaRPr lang="en-US" altLang="zh-TW" sz="3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/>
              <a:t>Touch the future </a:t>
            </a:r>
          </a:p>
          <a:p>
            <a:pPr rtl="0"/>
            <a:r>
              <a:rPr lang="en-US" altLang="zh-TW" dirty="0"/>
              <a:t>It’s the attitude that truly matters</a:t>
            </a:r>
          </a:p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圖片版面配置區 7" descr="黎明前夜空下的群山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>
          <a:xfrm>
            <a:off x="7051143" y="1727951"/>
            <a:ext cx="4266960" cy="4266968"/>
          </a:xfr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/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zh-TW" altLang="en-US" spc="400" dirty="0"/>
              <a:t>架構</a:t>
            </a:r>
            <a:endParaRPr lang="zh-TW" altLang="en-US"/>
          </a:p>
        </p:txBody>
      </p:sp>
      <p:pic>
        <p:nvPicPr>
          <p:cNvPr id="5" name="圖片 4" descr="一張含有 文字, 圓形, 圖表, 螢幕擷取畫面 的圖片&#10;&#10;自動產生的描述">
            <a:extLst>
              <a:ext uri="{FF2B5EF4-FFF2-40B4-BE49-F238E27FC236}">
                <a16:creationId xmlns:a16="http://schemas.microsoft.com/office/drawing/2014/main" id="{88D3662E-4F2D-8EE3-A712-8E31A4B9B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9983"/>
          <a:stretch/>
        </p:blipFill>
        <p:spPr>
          <a:xfrm>
            <a:off x="3236904" y="1665414"/>
            <a:ext cx="5718191" cy="4351338"/>
          </a:xfrm>
          <a:prstGeom prst="rect">
            <a:avLst/>
          </a:prstGeo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F9CA738-53E9-A872-9592-3B8074AB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altLang="zh-TW" noProof="0" smtClean="0"/>
              <a:pPr>
                <a:spcAft>
                  <a:spcPts val="600"/>
                </a:spcAft>
              </a:pPr>
              <a:t>4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系統</a:t>
            </a:r>
          </a:p>
        </p:txBody>
      </p:sp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zh-TW" b="1" cap="all" spc="100" smtClean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 b="1" cap="all" spc="100" dirty="0">
              <a:solidFill>
                <a:schemeClr val="accent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B1CBE7-1C25-A85F-7068-A8A46262D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342" y="1492898"/>
            <a:ext cx="3939074" cy="47062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50000"/>
              </a:lnSpc>
            </a:pPr>
            <a:r>
              <a:rPr lang="zh-TW" altLang="en-US" dirty="0"/>
              <a:t>字體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zh-TW" altLang="en-US" b="0" i="0" dirty="0">
                <a:solidFill>
                  <a:srgbClr val="7030A0"/>
                </a:solidFill>
                <a:effectLst/>
                <a:latin typeface="Lato" panose="020F0502020204030204" pitchFamily="34" charset="0"/>
              </a:rPr>
              <a:t>微軟正黑體</a:t>
            </a:r>
            <a:endParaRPr lang="en-US" altLang="zh-TW" b="0" i="0" dirty="0">
              <a:solidFill>
                <a:srgbClr val="7030A0"/>
              </a:solidFill>
              <a:effectLst/>
              <a:latin typeface="Lato" panose="020F0502020204030204" pitchFamily="34" charset="0"/>
            </a:endParaRPr>
          </a:p>
          <a:p>
            <a:pPr>
              <a:lnSpc>
                <a:spcPct val="250000"/>
              </a:lnSpc>
            </a:pPr>
            <a:r>
              <a:rPr lang="zh-TW" altLang="en-US" dirty="0"/>
              <a:t>字體大小</a:t>
            </a:r>
            <a:r>
              <a:rPr lang="en-US" altLang="zh-TW" dirty="0"/>
              <a:t>: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dirty="0"/>
              <a:t>    1. h1: </a:t>
            </a:r>
            <a:r>
              <a:rPr lang="en-US" altLang="zh-TW" dirty="0">
                <a:solidFill>
                  <a:srgbClr val="7030A0"/>
                </a:solidFill>
              </a:rPr>
              <a:t>60px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dirty="0"/>
              <a:t>    2.h2: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7030A0"/>
                </a:solidFill>
              </a:rPr>
              <a:t>36px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altLang="zh-TW" dirty="0"/>
              <a:t>    3.</a:t>
            </a:r>
            <a:r>
              <a:rPr lang="zh-TW" altLang="en-US" dirty="0"/>
              <a:t>正文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7030A0"/>
                </a:solidFill>
              </a:rPr>
              <a:t>18px</a:t>
            </a:r>
          </a:p>
          <a:p>
            <a:pPr>
              <a:lnSpc>
                <a:spcPct val="250000"/>
              </a:lnSpc>
            </a:pPr>
            <a:endParaRPr lang="en-US" altLang="zh-TW" dirty="0">
              <a:solidFill>
                <a:srgbClr val="7030A0"/>
              </a:solidFill>
            </a:endParaRPr>
          </a:p>
          <a:p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3957319-F5EA-C0A4-AF5C-A393063A93DC}"/>
              </a:ext>
            </a:extLst>
          </p:cNvPr>
          <p:cNvSpPr txBox="1"/>
          <p:nvPr/>
        </p:nvSpPr>
        <p:spPr>
          <a:xfrm>
            <a:off x="6096000" y="1305041"/>
            <a:ext cx="6097554" cy="98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Logo:</a:t>
            </a:r>
          </a:p>
        </p:txBody>
      </p:sp>
      <p:pic>
        <p:nvPicPr>
          <p:cNvPr id="14" name="圖片 13" descr="一張含有 文字, 字型, 圖形, 標誌 的圖片&#10;&#10;自動產生的描述">
            <a:extLst>
              <a:ext uri="{FF2B5EF4-FFF2-40B4-BE49-F238E27FC236}">
                <a16:creationId xmlns:a16="http://schemas.microsoft.com/office/drawing/2014/main" id="{91E7271F-8BFF-4A3B-1135-1201E1DAF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3" b="53898"/>
          <a:stretch/>
        </p:blipFill>
        <p:spPr>
          <a:xfrm>
            <a:off x="6083558" y="2944715"/>
            <a:ext cx="3696280" cy="1556062"/>
          </a:xfrm>
          <a:prstGeom prst="rect">
            <a:avLst/>
          </a:prstGeom>
        </p:spPr>
      </p:pic>
      <p:pic>
        <p:nvPicPr>
          <p:cNvPr id="15" name="圖片版面配置區 7" descr="日落時的群山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09" r="2" b="943"/>
          <a:stretch/>
        </p:blipFill>
        <p:spPr>
          <a:xfrm>
            <a:off x="9748580" y="4565767"/>
            <a:ext cx="1693624" cy="1693627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zh-TW" b="1" cap="all" spc="100" smtClean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 b="1" cap="all" spc="100">
              <a:solidFill>
                <a:schemeClr val="accent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568B65-3F50-946F-C3E7-31291C719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432" y="855241"/>
            <a:ext cx="7245892" cy="591004"/>
          </a:xfrm>
        </p:spPr>
        <p:txBody>
          <a:bodyPr/>
          <a:lstStyle/>
          <a:p>
            <a:r>
              <a:rPr lang="zh-TW" altLang="en-US"/>
              <a:t>顏色</a:t>
            </a: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marL="514350" indent="-514350">
              <a:buFont typeface="+mj-lt"/>
              <a:buAutoNum type="arabicPeriod"/>
            </a:pPr>
            <a:endParaRPr lang="en-US" altLang="zh-TW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B824F7-F081-6133-BC10-366F99364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51" y="3395784"/>
            <a:ext cx="1759642" cy="175964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487E0C-2C5C-64D2-7551-3C90C03FA04D}"/>
              </a:ext>
            </a:extLst>
          </p:cNvPr>
          <p:cNvSpPr txBox="1"/>
          <p:nvPr/>
        </p:nvSpPr>
        <p:spPr>
          <a:xfrm>
            <a:off x="2322651" y="2477192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/>
              <a:t>背景顏色</a:t>
            </a:r>
            <a:r>
              <a:rPr lang="en-US" altLang="zh-TW"/>
              <a:t>:</a:t>
            </a:r>
          </a:p>
          <a:p>
            <a:r>
              <a:rPr lang="en-US" altLang="zh-TW"/>
              <a:t>#F5F5F5</a:t>
            </a:r>
            <a:r>
              <a:rPr lang="zh-TW" altLang="en-US"/>
              <a:t> 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F302591-90BA-8AC5-9F15-611928A3D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50" y="3875716"/>
            <a:ext cx="1707028" cy="44199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04F4351-6575-2EA2-EB72-D20F77B35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650" y="3315342"/>
            <a:ext cx="1767993" cy="41913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895FCF4-B6D7-EC8E-302D-921FB9FE4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270" y="4458952"/>
            <a:ext cx="1752752" cy="44199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211536A-B455-31FF-0E2E-63F00B2FB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2496" y="3223242"/>
            <a:ext cx="1699407" cy="41151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82AF0E-B554-2489-B18B-BD01FB31BC94}"/>
              </a:ext>
            </a:extLst>
          </p:cNvPr>
          <p:cNvSpPr txBox="1"/>
          <p:nvPr/>
        </p:nvSpPr>
        <p:spPr>
          <a:xfrm>
            <a:off x="5934968" y="247719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漸層顏色</a:t>
            </a:r>
            <a:r>
              <a:rPr lang="en-US" altLang="zh-TW"/>
              <a:t>: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7289516-CC00-E656-4343-FF8D73949F54}"/>
              </a:ext>
            </a:extLst>
          </p:cNvPr>
          <p:cNvSpPr txBox="1"/>
          <p:nvPr/>
        </p:nvSpPr>
        <p:spPr>
          <a:xfrm>
            <a:off x="9626973" y="247719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/>
              <a:t>顏色</a:t>
            </a:r>
            <a:r>
              <a:rPr lang="en-US" altLang="zh-TW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7B99C3E2-5A50-178F-AA84-752F41FE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框架</a:t>
            </a:r>
          </a:p>
        </p:txBody>
      </p:sp>
      <p:pic>
        <p:nvPicPr>
          <p:cNvPr id="12" name="圖片 11" descr="一張含有 螢幕擷取畫面, 黑暗 的圖片&#10;&#10;自動產生的描述">
            <a:extLst>
              <a:ext uri="{FF2B5EF4-FFF2-40B4-BE49-F238E27FC236}">
                <a16:creationId xmlns:a16="http://schemas.microsoft.com/office/drawing/2014/main" id="{E297F579-C4F2-E213-1DE5-39B2D1169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59" t="21269" r="25946" b="26509"/>
          <a:stretch/>
        </p:blipFill>
        <p:spPr>
          <a:xfrm>
            <a:off x="2094992" y="283128"/>
            <a:ext cx="9258808" cy="6209747"/>
          </a:xfrm>
          <a:prstGeom prst="rect">
            <a:avLst/>
          </a:prstGeom>
          <a:noFill/>
        </p:spPr>
      </p:pic>
      <p:sp>
        <p:nvSpPr>
          <p:cNvPr id="10" name="投影片編號版面配置區 9" hidden="1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黑暗 的圖片&#10;&#10;自動產生的描述">
            <a:extLst>
              <a:ext uri="{FF2B5EF4-FFF2-40B4-BE49-F238E27FC236}">
                <a16:creationId xmlns:a16="http://schemas.microsoft.com/office/drawing/2014/main" id="{D65385D3-877B-D84A-48F3-21290ABF0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53" t="21269" b="32894"/>
          <a:stretch/>
        </p:blipFill>
        <p:spPr>
          <a:xfrm>
            <a:off x="836613" y="154269"/>
            <a:ext cx="11234737" cy="6549464"/>
          </a:xfrm>
          <a:prstGeom prst="rect">
            <a:avLst/>
          </a:prstGeom>
          <a:noFill/>
        </p:spPr>
      </p:pic>
      <p:sp>
        <p:nvSpPr>
          <p:cNvPr id="7" name="投影片編號版面配置區 6" hidden="1">
            <a:extLst>
              <a:ext uri="{FF2B5EF4-FFF2-40B4-BE49-F238E27FC236}">
                <a16:creationId xmlns:a16="http://schemas.microsoft.com/office/drawing/2014/main" id="{D5BAC516-CA8E-289C-908F-70D56355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altLang="zh-TW" noProof="0" smtClean="0"/>
              <a:pPr>
                <a:spcAft>
                  <a:spcPts val="600"/>
                </a:spcAft>
              </a:pPr>
              <a:t>8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09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 hidden="1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  <a:endParaRPr lang="en-US" altLang="zh-TW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 hidden="1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smtClean="0"/>
              <a:pPr rtl="0">
                <a:spcAft>
                  <a:spcPts val="600"/>
                </a:spcAft>
              </a:pPr>
              <a:t>9</a:t>
            </a:fld>
            <a:endParaRPr lang="zh-TW" altLang="en-US"/>
          </a:p>
        </p:txBody>
      </p:sp>
      <p:pic>
        <p:nvPicPr>
          <p:cNvPr id="12" name="圖片 11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0F03ACEB-6EC6-F156-53FD-1D5DE16F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38" y="0"/>
            <a:ext cx="4666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21_TF89338750_Win32" id="{5E9B3395-FFAC-414A-B6B7-CD36791E5293}" vid="{68A61A5A-8CF9-4042-8E4C-8CB5B3ADE9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{6DDAB4C6-25FD-4723-B286-1F7233BF2776}tf89338750_win32</Template>
  <TotalTime>2994</TotalTime>
  <Words>105</Words>
  <Application>Microsoft Office PowerPoint</Application>
  <PresentationFormat>寬螢幕</PresentationFormat>
  <Paragraphs>48</Paragraphs>
  <Slides>10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Microsoft JhengHei UI</vt:lpstr>
      <vt:lpstr>Arial</vt:lpstr>
      <vt:lpstr>Lato</vt:lpstr>
      <vt:lpstr>GradientUnivers</vt:lpstr>
      <vt:lpstr>Toucher 達勝整合行銷 </vt:lpstr>
      <vt:lpstr>目錄</vt:lpstr>
      <vt:lpstr>主題介紹</vt:lpstr>
      <vt:lpstr>架構</vt:lpstr>
      <vt:lpstr>系統</vt:lpstr>
      <vt:lpstr>PowerPoint 簡報</vt:lpstr>
      <vt:lpstr>框架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Toucher 達勝整合行銷 </dc:title>
  <dc:creator>youon029</dc:creator>
  <cp:lastModifiedBy>youon029</cp:lastModifiedBy>
  <cp:revision>2</cp:revision>
  <dcterms:created xsi:type="dcterms:W3CDTF">2024-03-21T03:07:11Z</dcterms:created>
  <dcterms:modified xsi:type="dcterms:W3CDTF">2024-03-23T05:01:29Z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